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9" r:id="rId13"/>
    <p:sldId id="270" r:id="rId14"/>
    <p:sldId id="267" r:id="rId15"/>
    <p:sldId id="258" r:id="rId16"/>
    <p:sldId id="276" r:id="rId17"/>
    <p:sldId id="277" r:id="rId18"/>
    <p:sldId id="278" r:id="rId19"/>
    <p:sldId id="279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53" autoAdjust="0"/>
  </p:normalViewPr>
  <p:slideViewPr>
    <p:cSldViewPr snapToGrid="0">
      <p:cViewPr varScale="1">
        <p:scale>
          <a:sx n="63" d="100"/>
          <a:sy n="63" d="100"/>
        </p:scale>
        <p:origin x="7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E8B1C-0BE4-468D-88A2-54C7F307CA1E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6023C-D84D-4B90-B3E6-FDBB4943CE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5300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主成分分析</a:t>
            </a:r>
            <a:r>
              <a:rPr lang="en-US" altLang="zh-TW" dirty="0"/>
              <a:t>(Principal Component Analysis, PCA)</a:t>
            </a:r>
            <a:r>
              <a:rPr lang="zh-TW" altLang="en-US" dirty="0"/>
              <a:t>，他是一種非監督式</a:t>
            </a:r>
            <a:r>
              <a:rPr lang="en-US" altLang="zh-TW" dirty="0"/>
              <a:t>(unsupervised)</a:t>
            </a:r>
            <a:r>
              <a:rPr lang="zh-TW" altLang="en-US" dirty="0"/>
              <a:t>降維</a:t>
            </a:r>
            <a:r>
              <a:rPr lang="en-US" altLang="zh-TW" dirty="0"/>
              <a:t>(Dimension reduction)</a:t>
            </a:r>
            <a:r>
              <a:rPr lang="zh-TW" altLang="en-US" dirty="0"/>
              <a:t>的演算法，可以用來過濾雜訊、特徵擷取等。</a:t>
            </a:r>
            <a:endParaRPr lang="en-US" altLang="zh-TW" dirty="0"/>
          </a:p>
          <a:p>
            <a:r>
              <a:rPr lang="en-US" altLang="zh-TW" dirty="0"/>
              <a:t>Random Forest</a:t>
            </a:r>
            <a:r>
              <a:rPr lang="zh-TW" altLang="en-US" dirty="0"/>
              <a:t>的基本原理是，結合多顆</a:t>
            </a:r>
            <a:r>
              <a:rPr lang="en-US" altLang="zh-TW" dirty="0"/>
              <a:t>CART</a:t>
            </a:r>
            <a:r>
              <a:rPr lang="zh-TW" altLang="en-US" dirty="0"/>
              <a:t>樹（</a:t>
            </a:r>
            <a:r>
              <a:rPr lang="en-US" altLang="zh-TW" dirty="0"/>
              <a:t>CART</a:t>
            </a:r>
            <a:r>
              <a:rPr lang="zh-TW" altLang="en-US" dirty="0"/>
              <a:t>樹為使用</a:t>
            </a:r>
            <a:r>
              <a:rPr lang="en-US" altLang="zh-TW" dirty="0"/>
              <a:t>GINI</a:t>
            </a:r>
            <a:r>
              <a:rPr lang="zh-TW" altLang="en-US" dirty="0"/>
              <a:t>算法的決策樹），並加入隨機分配的訓練資料，以大幅增進最終的運算結果。</a:t>
            </a:r>
            <a:endParaRPr lang="en-US" altLang="zh-TW" dirty="0"/>
          </a:p>
          <a:p>
            <a:r>
              <a:rPr lang="zh-TW" altLang="en-US" dirty="0"/>
              <a:t>支持向量機</a:t>
            </a:r>
            <a:r>
              <a:rPr lang="en-US" altLang="zh-TW" dirty="0"/>
              <a:t>(Support Vector Machines, SVM)</a:t>
            </a:r>
            <a:r>
              <a:rPr lang="zh-TW" altLang="en-US" dirty="0"/>
              <a:t>是一項運用嚴謹數學的機器學習技術</a:t>
            </a:r>
            <a:r>
              <a:rPr lang="en-US" altLang="zh-TW" dirty="0"/>
              <a:t>,</a:t>
            </a:r>
            <a:r>
              <a:rPr lang="zh-TW" altLang="en-US" dirty="0"/>
              <a:t>可用來建立一個線性二元分類器。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6023C-D84D-4B90-B3E6-FDBB4943CE9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54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6023C-D84D-4B90-B3E6-FDBB4943CE9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034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6023C-D84D-4B90-B3E6-FDBB4943CE9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26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8F4EA7-3297-4936-AE16-EE337F616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9674580-573B-472D-B0B4-D7F34FE1C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EABE3F4-93B4-4B81-B3F2-1737E903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39678FA9-928A-46DD-85C7-1009DCA41C99}" type="datetimeFigureOut">
              <a:rPr lang="zh-TW" altLang="en-US" smtClean="0"/>
              <a:pPr/>
              <a:t>2022/3/26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9C40CE-E870-4C4D-B298-F1AB1538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138068-F7CB-42CD-A394-8E1AC53A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AF91111C-EEFA-422F-B681-3555890AB98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158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11ACA2-69C4-4AD6-ABD3-83930713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DCFB3B2-3C4B-4DE9-AA0A-1C1C7C5FC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0CA86C-5784-49C7-9E35-B7935151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8FA9-928A-46DD-85C7-1009DCA41C99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AE1EAD-43D4-40F9-BEC1-3E699FE7D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2EC7D9-8EFF-4453-AD44-254F908CA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111C-EEFA-422F-B681-3555890AB9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99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520BBF3-5AB6-41FA-8D39-580C0F808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F0E5DB-6239-4358-AAC0-EB72CBCF4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C32B48-7785-413D-B4FF-EF85F88E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8FA9-928A-46DD-85C7-1009DCA41C99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880807-1D3F-40FF-947F-F478B4178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9665A6-3C79-4E5A-AF4E-472839A60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111C-EEFA-422F-B681-3555890AB9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48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77ED3A-A989-450B-8CC5-3221980F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C12025-2708-4254-B1AA-AA51AA69C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8804CD-3A0C-4F5E-8E62-DD3D28BAE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8FA9-928A-46DD-85C7-1009DCA41C99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5FCFBA-B380-4D8F-A681-8F1CD1F37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E3BD285-6880-4BD2-8477-BE5059D1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111C-EEFA-422F-B681-3555890AB9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3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B2246D-C39D-4C18-A4BB-3C224A68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DC46BE-3785-4151-8DCF-A189FAED5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C21CEC-4ECB-4E74-BF76-FF857A9F4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8FA9-928A-46DD-85C7-1009DCA41C99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1707C9C-5F2D-4563-B99F-F657F08F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B0AD46-C24D-4059-AA58-0B0C84D9F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111C-EEFA-422F-B681-3555890AB9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45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72D24-772F-40D7-957F-E09F9827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E8B4B4-ACC1-4E04-B60D-80AB4DCDC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C0C3192-2DE3-4495-9924-4D9B0476B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81F5284-169E-49E7-AF18-2F132CCB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8FA9-928A-46DD-85C7-1009DCA41C99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0D9708-3B94-4ADF-ADC5-7BA68375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7727F1-0485-4CC4-91AD-8899E28F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111C-EEFA-422F-B681-3555890AB9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02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1A3A11-40B1-4604-AF37-111B31523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586D1C-2935-4B10-95E8-A36ECEB0C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38D4F7-13E4-4F8A-B8E5-51BE03D12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4AF75D9-5839-4BBF-AD60-250C786AC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1B0166B-5604-4BC5-A7CE-1F1E3335A6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C987AFD-B137-42C4-BB53-1BE07A35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8FA9-928A-46DD-85C7-1009DCA41C99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6453DB8-C1BF-4A31-8E71-E2EB147F9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FE97922-4147-459E-BB05-A24F4791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111C-EEFA-422F-B681-3555890AB9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079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E30EFB-3854-4A67-A451-56FB8029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3ED891-8960-4B04-85C9-D8B826BE4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8FA9-928A-46DD-85C7-1009DCA41C99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7AC4D0E-9D7F-4263-9CE8-4FBEEDC3D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65B63B-3C6F-4D7C-AA91-B2EF1F8A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111C-EEFA-422F-B681-3555890AB9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27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BEA375E-D17D-4D4B-B203-EB4779703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8FA9-928A-46DD-85C7-1009DCA41C99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292AD0-40CE-408D-BABF-C6004BCC6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FDE936-7288-44E1-809A-F5EE2D6FA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111C-EEFA-422F-B681-3555890AB9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090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5961F8-3B48-4AF2-BA6D-6918671A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4C8ECA-D948-43C6-AED2-A65065CA5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9DD8463-8B7A-4441-AF0B-0A5C28DDD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299E477-6C1D-4292-A1BF-9E121D9AE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8FA9-928A-46DD-85C7-1009DCA41C99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025049-493D-4735-A7A7-9CCD1080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F34C1F-1B6B-4278-8FB0-E37CB2A8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111C-EEFA-422F-B681-3555890AB9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261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F0C87C-F498-46DA-B5C6-7CF6D7391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FB33032-277F-479E-87CD-E07C9CA34B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BAAE78A-1B76-4659-86D9-308F475E87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983908-12E8-4FE5-9AB4-625B48531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78FA9-928A-46DD-85C7-1009DCA41C99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7506FDD-416F-4BCE-B285-FCAA4986B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60B760-17B2-4389-9D3B-6813FAF8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1111C-EEFA-422F-B681-3555890AB9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37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CAC2890-7CF5-4FE5-B991-C15EA568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76D8D4-ABED-4EE2-B16B-CE8EFF547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B9E35D-ECEE-49BD-AF04-9B4926D20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78FA9-928A-46DD-85C7-1009DCA41C99}" type="datetimeFigureOut">
              <a:rPr lang="zh-TW" altLang="en-US" smtClean="0"/>
              <a:t>2022/3/26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63FA68-8FF4-4567-997D-05554E586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A8428F-4C4F-4E47-BD45-04CA9225D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1111C-EEFA-422F-B681-3555890AB9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12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kaggle.com/datasets/dansbecker/hot-dog-not-hot-do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gaborvecsei/fruit-juice-mix-of-pca-random-forest-svm/noteboo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BED08E-A6E0-466B-BFF1-D4DAD84BB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Kaggle</a:t>
            </a:r>
            <a:r>
              <a:rPr lang="zh-TW" altLang="en-US" dirty="0"/>
              <a:t>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C7551E-4D29-4EF7-A12D-035FB3FE06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/>
              <a:t>Fruit juice - mix of PCA + Random Forest + SVM</a:t>
            </a:r>
          </a:p>
          <a:p>
            <a:r>
              <a:rPr lang="en-US" altLang="zh-TW" b="1" dirty="0"/>
              <a:t>Hot Dog - Not Hot Dog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203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4DF4E77-6DB1-4FF8-B15C-7BC2792D7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87" y="-4298"/>
            <a:ext cx="3841683" cy="68601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BF83F4E-F543-40F3-8C01-D05B4F70A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0" y="223520"/>
            <a:ext cx="3069222" cy="66344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5F7DD27-16A8-44E1-8D14-A41C3C007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01" y="223520"/>
            <a:ext cx="218893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3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B8C2274-52FD-4760-9F35-B4366112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18" y="0"/>
            <a:ext cx="8845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53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8A91DAD-09CC-4771-87B9-CBDC83EC8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677" y="578802"/>
            <a:ext cx="10078645" cy="57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0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8063844-2EB2-4296-BBA3-4A4F2E412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48" y="741997"/>
            <a:ext cx="10143704" cy="537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51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8F4979B2-BB89-49E7-AEC9-2207A16D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25" y="0"/>
            <a:ext cx="820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35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F3089F-080B-4427-B467-33FCAEB6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Hot Dog - Not Hot Dog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D32B0D-F340-4C61-9918-3323D4C77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hlinkClick r:id="rId2"/>
              </a:rPr>
              <a:t>https://www.kaggle.com/datasets/dansbecker/hot-dog-not-hot-dog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AF2BE8-A2EF-428C-90D8-D934FF2D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60" y="2227558"/>
            <a:ext cx="9530080" cy="42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53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91B488-424B-4B41-9CDA-7BABFCB6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43" y="0"/>
            <a:ext cx="11113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90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1F333C0-B548-40A9-83A2-C7E97418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84" y="0"/>
            <a:ext cx="11403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93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FCDA8EA-5C24-4C5D-A4AA-3CD175E7B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4" y="0"/>
            <a:ext cx="11456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6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1385A85-AFE6-4387-BDDD-056FEE2C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01" y="0"/>
            <a:ext cx="112257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97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09C422-81D0-48B4-8ED5-354261F6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/>
              <a:t>Fruit juice - mix of PCA + Random Forest + SVM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451628-3B2D-4F85-A987-E1D000EE9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hlinkClick r:id="rId3"/>
              </a:rPr>
              <a:t>https://www.kaggle.com/code/gaborvecsei/fruit-juice-mix-of-pca-random-forest-svm/notebook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1255F9-32FD-48E8-86CA-4E3DC644D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82" y="2548715"/>
            <a:ext cx="9020436" cy="404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94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D7DF4FA-8773-4717-932D-4AA0FF2A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326"/>
            <a:ext cx="12192000" cy="642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7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2600069-E902-4641-BA49-A8FC9F0C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15" y="0"/>
            <a:ext cx="7656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99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1F3CB916-69BE-4655-A59B-7F8A01ED1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24" y="0"/>
            <a:ext cx="7489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6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9A1515B-EA59-4894-92A1-B38EFBC9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81" y="0"/>
            <a:ext cx="7535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4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F342DDA-8B3B-47B6-81DD-E060E531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77" y="1190307"/>
            <a:ext cx="9988845" cy="46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1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F7E5233-6068-4F7F-995A-E4DC7EC1D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09" y="402273"/>
            <a:ext cx="8410575" cy="21717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766A00A-B98C-41B4-93EF-227CF488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5" y="2921952"/>
            <a:ext cx="86201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31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FF7B8A9-206E-4DEF-9128-EA7F8F34AC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53"/>
          <a:stretch/>
        </p:blipFill>
        <p:spPr>
          <a:xfrm>
            <a:off x="-10356" y="964100"/>
            <a:ext cx="4251871" cy="25908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84B78B0-86CA-4DD4-B851-CE9926D589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53"/>
          <a:stretch/>
        </p:blipFill>
        <p:spPr>
          <a:xfrm>
            <a:off x="3825470" y="960174"/>
            <a:ext cx="4251871" cy="259472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CCA391A-FD35-4017-8B54-08FA5FD81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383" y="979380"/>
            <a:ext cx="4216401" cy="257552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8D5607-00A1-496B-8989-7B127B37D4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46"/>
          <a:stretch/>
        </p:blipFill>
        <p:spPr>
          <a:xfrm>
            <a:off x="48213" y="3429000"/>
            <a:ext cx="4155441" cy="25704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6F9520B-F9D7-42A5-BB2C-96F783114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798" y="3479250"/>
            <a:ext cx="4216401" cy="24699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7DD529C-0603-46FB-9408-64D242909B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348" y="3530050"/>
            <a:ext cx="4214005" cy="246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5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C6B6D0-46C7-47AC-91B8-C150CC97A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4" y="0"/>
            <a:ext cx="5299165" cy="345222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B9F3486-4FAB-4B96-ACDA-FA69AECD3C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"/>
          <a:stretch/>
        </p:blipFill>
        <p:spPr>
          <a:xfrm>
            <a:off x="318430" y="3424823"/>
            <a:ext cx="5224151" cy="343317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D72906-8826-42E1-BE92-68C7B3623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696" y="36957"/>
            <a:ext cx="5791498" cy="121926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DF92D41-D303-4441-82AC-6707FAA3B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45" y="1249666"/>
            <a:ext cx="5829600" cy="5461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E6F6799-3914-4BB2-B8B1-54F173D9B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019" y="1865350"/>
            <a:ext cx="2675219" cy="477717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60B37A2-0604-4B5D-A386-4FA7F34FF6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40" y="2006467"/>
            <a:ext cx="2144719" cy="463606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22282C5-34DB-40A2-BFF7-49E5FBB7B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459" y="2006467"/>
            <a:ext cx="1606859" cy="275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01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41F4F9C-6D5D-4225-A179-B75298365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1072102"/>
            <a:ext cx="5853055" cy="51455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C943B17-A6A9-4514-9F18-FF77FC33E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"/>
          <a:stretch/>
        </p:blipFill>
        <p:spPr>
          <a:xfrm>
            <a:off x="30479" y="2072418"/>
            <a:ext cx="5889106" cy="37134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FE93CDC-06F4-4747-AFF4-1D4697224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16" y="235375"/>
            <a:ext cx="5493385" cy="4713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38C51D7-2E2A-44E1-8464-AFD0CDA22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76" y="706755"/>
            <a:ext cx="2451532" cy="23739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E57435F-F75E-481E-8E4E-9869AF421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416" y="3169444"/>
            <a:ext cx="5493384" cy="65727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991F7C1-1065-4A23-8C9A-31DAC36113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427" y="3915457"/>
            <a:ext cx="2940573" cy="28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3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686A82B-B34E-45FC-926F-39F1AA8C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" y="1097280"/>
            <a:ext cx="6082226" cy="325739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A4E3A48-74D6-4352-865B-ADA3E9DB6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49896"/>
            <a:ext cx="6082228" cy="131082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402F0CA-4054-41DB-8002-5249FBA02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97280"/>
            <a:ext cx="6082228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A3C25E0-C1ED-4461-8E7B-BDD403354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0875"/>
            <a:ext cx="6615887" cy="404376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C4024AF-C50F-47DA-BC19-C3BD51EB4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51" y="0"/>
            <a:ext cx="5536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9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9CB6EF2-D7F6-4149-BA9A-B9EF3EF4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384" y="38258"/>
            <a:ext cx="5889231" cy="6550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CE3CB75-C08D-4C1A-856D-8DE8B02FE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71" y="974286"/>
            <a:ext cx="5053926" cy="490942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EE5F81B-1F5A-4C02-8320-818D415C9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320" y="6102438"/>
            <a:ext cx="5985827" cy="6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96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173</Words>
  <Application>Microsoft Office PowerPoint</Application>
  <PresentationFormat>寬螢幕</PresentationFormat>
  <Paragraphs>13</Paragraphs>
  <Slides>24</Slides>
  <Notes>3</Notes>
  <HiddenSlides>5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Kaggle </vt:lpstr>
      <vt:lpstr>Fruit juice - mix of PCA + Random Forest + SVM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Hot Dog - Not Hot Dog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angel</dc:creator>
  <cp:lastModifiedBy>angel</cp:lastModifiedBy>
  <cp:revision>12</cp:revision>
  <dcterms:created xsi:type="dcterms:W3CDTF">2022-03-26T06:01:51Z</dcterms:created>
  <dcterms:modified xsi:type="dcterms:W3CDTF">2022-03-26T08:04:04Z</dcterms:modified>
</cp:coreProperties>
</file>